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16"/>
  </p:notesMasterIdLst>
  <p:sldIdLst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F2A364-15BC-4AFA-904A-9702937A2BD0}" v="22" dt="2021-11-18T10:18:35.666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Sahi" userId="ec72c543-79d6-4727-b1d8-a8df72f18225" providerId="ADAL" clId="{39F2A364-15BC-4AFA-904A-9702937A2BD0}"/>
    <pc:docChg chg="undo custSel addSld delSld modSld delSection modSection">
      <pc:chgData name="Shahbaz Sahi" userId="ec72c543-79d6-4727-b1d8-a8df72f18225" providerId="ADAL" clId="{39F2A364-15BC-4AFA-904A-9702937A2BD0}" dt="2021-11-18T10:38:47.303" v="282"/>
      <pc:docMkLst>
        <pc:docMk/>
      </pc:docMkLst>
      <pc:sldChg chg="modSp mod">
        <pc:chgData name="Shahbaz Sahi" userId="ec72c543-79d6-4727-b1d8-a8df72f18225" providerId="ADAL" clId="{39F2A364-15BC-4AFA-904A-9702937A2BD0}" dt="2021-11-18T09:47:43.347" v="3" actId="20577"/>
        <pc:sldMkLst>
          <pc:docMk/>
          <pc:sldMk cId="3681165025" sldId="283"/>
        </pc:sldMkLst>
        <pc:spChg chg="mod">
          <ac:chgData name="Shahbaz Sahi" userId="ec72c543-79d6-4727-b1d8-a8df72f18225" providerId="ADAL" clId="{39F2A364-15BC-4AFA-904A-9702937A2BD0}" dt="2021-11-18T09:47:43.347" v="3" actId="20577"/>
          <ac:spMkLst>
            <pc:docMk/>
            <pc:sldMk cId="3681165025" sldId="283"/>
            <ac:spMk id="3" creationId="{A8B0C33F-917B-4CFC-857C-9926D5D27D2E}"/>
          </ac:spMkLst>
        </pc:sp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173789375" sldId="284"/>
        </pc:sldMkLst>
      </pc:sldChg>
      <pc:sldChg chg="modSp mod">
        <pc:chgData name="Shahbaz Sahi" userId="ec72c543-79d6-4727-b1d8-a8df72f18225" providerId="ADAL" clId="{39F2A364-15BC-4AFA-904A-9702937A2BD0}" dt="2021-11-18T09:48:13.243" v="18" actId="20577"/>
        <pc:sldMkLst>
          <pc:docMk/>
          <pc:sldMk cId="1253273740" sldId="285"/>
        </pc:sldMkLst>
        <pc:spChg chg="mod">
          <ac:chgData name="Shahbaz Sahi" userId="ec72c543-79d6-4727-b1d8-a8df72f18225" providerId="ADAL" clId="{39F2A364-15BC-4AFA-904A-9702937A2BD0}" dt="2021-11-18T09:48:13.243" v="18" actId="20577"/>
          <ac:spMkLst>
            <pc:docMk/>
            <pc:sldMk cId="1253273740" sldId="285"/>
            <ac:spMk id="2" creationId="{9BAAAA36-51F6-46F1-9A1F-407211888E53}"/>
          </ac:spMkLst>
        </pc:sp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1961851" sldId="286"/>
        </pc:sldMkLst>
      </pc:sldChg>
      <pc:sldChg chg="addSp delSp modSp new mod setBg">
        <pc:chgData name="Shahbaz Sahi" userId="ec72c543-79d6-4727-b1d8-a8df72f18225" providerId="ADAL" clId="{39F2A364-15BC-4AFA-904A-9702937A2BD0}" dt="2021-11-18T09:53:16.216" v="39" actId="26606"/>
        <pc:sldMkLst>
          <pc:docMk/>
          <pc:sldMk cId="3695297676" sldId="286"/>
        </pc:sldMkLst>
        <pc:spChg chg="mo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2" creationId="{7371CFEF-1C6D-473C-A792-D2440FCFAE1B}"/>
          </ac:spMkLst>
        </pc:spChg>
        <pc:spChg chg="add del mod or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" creationId="{9EF66638-08A7-43B8-9720-7E7043B54D23}"/>
          </ac:spMkLst>
        </pc:spChg>
        <pc:spChg chg="add del mod">
          <ac:chgData name="Shahbaz Sahi" userId="ec72c543-79d6-4727-b1d8-a8df72f18225" providerId="ADAL" clId="{39F2A364-15BC-4AFA-904A-9702937A2BD0}" dt="2021-11-18T09:51:28.179" v="26" actId="478"/>
          <ac:spMkLst>
            <pc:docMk/>
            <pc:sldMk cId="3695297676" sldId="286"/>
            <ac:spMk id="4" creationId="{B690E518-BE8B-4E10-8A3D-E0F4762DCF19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75" creationId="{206E80FF-5363-4EBB-97FF-C84D9EA35782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77" creationId="{7619E46E-5263-4C6C-A732-9633475D9010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79" creationId="{3F3E0626-6A9F-400F-9C6C-BDED169129EA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81" creationId="{6947DC32-8EA1-434F-BB8A-E6CDA90BC168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83" creationId="{3012DDC2-F706-47ED-B95F-79213E2D0A00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85" creationId="{CFAE0A1E-0F18-4974-802F-0E6AE1F5584C}"/>
          </ac:spMkLst>
        </pc:spChg>
        <pc:spChg chg="add del">
          <ac:chgData name="Shahbaz Sahi" userId="ec72c543-79d6-4727-b1d8-a8df72f18225" providerId="ADAL" clId="{39F2A364-15BC-4AFA-904A-9702937A2BD0}" dt="2021-11-18T09:52:44.313" v="34" actId="26606"/>
          <ac:spMkLst>
            <pc:docMk/>
            <pc:sldMk cId="3695297676" sldId="286"/>
            <ac:spMk id="87" creationId="{3372E1CD-CBE8-4674-A9FE-54B4AC851D61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0" creationId="{206E80FF-5363-4EBB-97FF-C84D9EA35782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1" creationId="{7619E46E-5263-4C6C-A732-9633475D9010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2" creationId="{3F3E0626-6A9F-400F-9C6C-BDED169129EA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3" creationId="{6947DC32-8EA1-434F-BB8A-E6CDA90BC168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4" creationId="{3012DDC2-F706-47ED-B95F-79213E2D0A00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5" creationId="{CFAE0A1E-0F18-4974-802F-0E6AE1F5584C}"/>
          </ac:spMkLst>
        </pc:spChg>
        <pc:spChg chg="add">
          <ac:chgData name="Shahbaz Sahi" userId="ec72c543-79d6-4727-b1d8-a8df72f18225" providerId="ADAL" clId="{39F2A364-15BC-4AFA-904A-9702937A2BD0}" dt="2021-11-18T09:53:16.216" v="39" actId="26606"/>
          <ac:spMkLst>
            <pc:docMk/>
            <pc:sldMk cId="3695297676" sldId="286"/>
            <ac:spMk id="3086" creationId="{3372E1CD-CBE8-4674-A9FE-54B4AC851D61}"/>
          </ac:spMkLst>
        </pc:spChg>
        <pc:picChg chg="add del mod">
          <ac:chgData name="Shahbaz Sahi" userId="ec72c543-79d6-4727-b1d8-a8df72f18225" providerId="ADAL" clId="{39F2A364-15BC-4AFA-904A-9702937A2BD0}" dt="2021-11-18T09:51:33.164" v="29"/>
          <ac:picMkLst>
            <pc:docMk/>
            <pc:sldMk cId="3695297676" sldId="286"/>
            <ac:picMk id="3074" creationId="{2EE2FFF9-2086-4FBE-B3CC-640194DFCFCD}"/>
          </ac:picMkLst>
        </pc:picChg>
        <pc:picChg chg="add mod">
          <ac:chgData name="Shahbaz Sahi" userId="ec72c543-79d6-4727-b1d8-a8df72f18225" providerId="ADAL" clId="{39F2A364-15BC-4AFA-904A-9702937A2BD0}" dt="2021-11-18T09:53:16.216" v="39" actId="26606"/>
          <ac:picMkLst>
            <pc:docMk/>
            <pc:sldMk cId="3695297676" sldId="286"/>
            <ac:picMk id="3076" creationId="{BC8B3130-F4E6-4CCF-98BD-38B1779F6297}"/>
          </ac:picMkLst>
        </pc:picChg>
        <pc:picChg chg="add mod">
          <ac:chgData name="Shahbaz Sahi" userId="ec72c543-79d6-4727-b1d8-a8df72f18225" providerId="ADAL" clId="{39F2A364-15BC-4AFA-904A-9702937A2BD0}" dt="2021-11-18T09:53:16.216" v="39" actId="26606"/>
          <ac:picMkLst>
            <pc:docMk/>
            <pc:sldMk cId="3695297676" sldId="286"/>
            <ac:picMk id="3078" creationId="{7AE37667-8487-41BA-AD09-708A8B7685AA}"/>
          </ac:picMkLst>
        </pc:pic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286875600" sldId="287"/>
        </pc:sldMkLst>
      </pc:sldChg>
      <pc:sldChg chg="modSp new mod">
        <pc:chgData name="Shahbaz Sahi" userId="ec72c543-79d6-4727-b1d8-a8df72f18225" providerId="ADAL" clId="{39F2A364-15BC-4AFA-904A-9702937A2BD0}" dt="2021-11-18T09:59:49.529" v="46"/>
        <pc:sldMkLst>
          <pc:docMk/>
          <pc:sldMk cId="1702436128" sldId="287"/>
        </pc:sldMkLst>
        <pc:spChg chg="mod">
          <ac:chgData name="Shahbaz Sahi" userId="ec72c543-79d6-4727-b1d8-a8df72f18225" providerId="ADAL" clId="{39F2A364-15BC-4AFA-904A-9702937A2BD0}" dt="2021-11-18T09:58:12.148" v="41"/>
          <ac:spMkLst>
            <pc:docMk/>
            <pc:sldMk cId="1702436128" sldId="287"/>
            <ac:spMk id="2" creationId="{9F06D81C-EBB2-4B9C-BEDD-AF85838B909F}"/>
          </ac:spMkLst>
        </pc:spChg>
        <pc:spChg chg="mod">
          <ac:chgData name="Shahbaz Sahi" userId="ec72c543-79d6-4727-b1d8-a8df72f18225" providerId="ADAL" clId="{39F2A364-15BC-4AFA-904A-9702937A2BD0}" dt="2021-11-18T09:59:49.529" v="46"/>
          <ac:spMkLst>
            <pc:docMk/>
            <pc:sldMk cId="1702436128" sldId="287"/>
            <ac:spMk id="3" creationId="{446ED2CA-CF44-4C06-AA3A-58E4F29B2EEA}"/>
          </ac:spMkLst>
        </pc:sp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1419118545" sldId="288"/>
        </pc:sldMkLst>
      </pc:sldChg>
      <pc:sldChg chg="addSp modSp add mod">
        <pc:chgData name="Shahbaz Sahi" userId="ec72c543-79d6-4727-b1d8-a8df72f18225" providerId="ADAL" clId="{39F2A364-15BC-4AFA-904A-9702937A2BD0}" dt="2021-11-18T10:04:54.100" v="112" actId="20577"/>
        <pc:sldMkLst>
          <pc:docMk/>
          <pc:sldMk cId="2151136845" sldId="288"/>
        </pc:sldMkLst>
        <pc:spChg chg="mod">
          <ac:chgData name="Shahbaz Sahi" userId="ec72c543-79d6-4727-b1d8-a8df72f18225" providerId="ADAL" clId="{39F2A364-15BC-4AFA-904A-9702937A2BD0}" dt="2021-11-18T10:04:54.100" v="112" actId="20577"/>
          <ac:spMkLst>
            <pc:docMk/>
            <pc:sldMk cId="2151136845" sldId="288"/>
            <ac:spMk id="3" creationId="{446ED2CA-CF44-4C06-AA3A-58E4F29B2EEA}"/>
          </ac:spMkLst>
        </pc:spChg>
        <pc:picChg chg="add mod">
          <ac:chgData name="Shahbaz Sahi" userId="ec72c543-79d6-4727-b1d8-a8df72f18225" providerId="ADAL" clId="{39F2A364-15BC-4AFA-904A-9702937A2BD0}" dt="2021-11-18T10:03:01.502" v="75" actId="1076"/>
          <ac:picMkLst>
            <pc:docMk/>
            <pc:sldMk cId="2151136845" sldId="288"/>
            <ac:picMk id="5" creationId="{6F1A7203-994B-4178-B3FA-8DDF4AC920D0}"/>
          </ac:picMkLst>
        </pc:pic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734832409" sldId="289"/>
        </pc:sldMkLst>
      </pc:sldChg>
      <pc:sldChg chg="modSp new mod">
        <pc:chgData name="Shahbaz Sahi" userId="ec72c543-79d6-4727-b1d8-a8df72f18225" providerId="ADAL" clId="{39F2A364-15BC-4AFA-904A-9702937A2BD0}" dt="2021-11-18T10:07:53.402" v="144" actId="403"/>
        <pc:sldMkLst>
          <pc:docMk/>
          <pc:sldMk cId="2642361472" sldId="289"/>
        </pc:sldMkLst>
        <pc:spChg chg="mod">
          <ac:chgData name="Shahbaz Sahi" userId="ec72c543-79d6-4727-b1d8-a8df72f18225" providerId="ADAL" clId="{39F2A364-15BC-4AFA-904A-9702937A2BD0}" dt="2021-11-18T10:06:48.577" v="117" actId="20577"/>
          <ac:spMkLst>
            <pc:docMk/>
            <pc:sldMk cId="2642361472" sldId="289"/>
            <ac:spMk id="2" creationId="{D89F8028-B084-4515-878F-4517468CB026}"/>
          </ac:spMkLst>
        </pc:spChg>
        <pc:spChg chg="mod">
          <ac:chgData name="Shahbaz Sahi" userId="ec72c543-79d6-4727-b1d8-a8df72f18225" providerId="ADAL" clId="{39F2A364-15BC-4AFA-904A-9702937A2BD0}" dt="2021-11-18T10:07:53.402" v="144" actId="403"/>
          <ac:spMkLst>
            <pc:docMk/>
            <pc:sldMk cId="2642361472" sldId="289"/>
            <ac:spMk id="3" creationId="{5CF9E570-BFE9-4139-8B57-63DCF8E11548}"/>
          </ac:spMkLst>
        </pc:spChg>
      </pc:sldChg>
      <pc:sldChg chg="addSp delSp modSp new mod">
        <pc:chgData name="Shahbaz Sahi" userId="ec72c543-79d6-4727-b1d8-a8df72f18225" providerId="ADAL" clId="{39F2A364-15BC-4AFA-904A-9702937A2BD0}" dt="2021-11-18T10:12:47.729" v="190" actId="113"/>
        <pc:sldMkLst>
          <pc:docMk/>
          <pc:sldMk cId="1361373730" sldId="290"/>
        </pc:sldMkLst>
        <pc:spChg chg="mod">
          <ac:chgData name="Shahbaz Sahi" userId="ec72c543-79d6-4727-b1d8-a8df72f18225" providerId="ADAL" clId="{39F2A364-15BC-4AFA-904A-9702937A2BD0}" dt="2021-11-18T10:08:56.231" v="148"/>
          <ac:spMkLst>
            <pc:docMk/>
            <pc:sldMk cId="1361373730" sldId="290"/>
            <ac:spMk id="2" creationId="{AA2FCE7E-77F0-4B91-8C6B-CE004F7C82CC}"/>
          </ac:spMkLst>
        </pc:spChg>
        <pc:spChg chg="mod">
          <ac:chgData name="Shahbaz Sahi" userId="ec72c543-79d6-4727-b1d8-a8df72f18225" providerId="ADAL" clId="{39F2A364-15BC-4AFA-904A-9702937A2BD0}" dt="2021-11-18T10:12:47.729" v="190" actId="113"/>
          <ac:spMkLst>
            <pc:docMk/>
            <pc:sldMk cId="1361373730" sldId="290"/>
            <ac:spMk id="3" creationId="{E0D54907-E86D-4896-A584-4EBE12248C7A}"/>
          </ac:spMkLst>
        </pc:spChg>
        <pc:spChg chg="add del">
          <ac:chgData name="Shahbaz Sahi" userId="ec72c543-79d6-4727-b1d8-a8df72f18225" providerId="ADAL" clId="{39F2A364-15BC-4AFA-904A-9702937A2BD0}" dt="2021-11-18T10:11:55.698" v="173"/>
          <ac:spMkLst>
            <pc:docMk/>
            <pc:sldMk cId="1361373730" sldId="290"/>
            <ac:spMk id="5" creationId="{312ED4DE-78FC-4802-9B7E-664DA37BB286}"/>
          </ac:spMkLst>
        </pc:spChg>
        <pc:graphicFrameChg chg="add del mod">
          <ac:chgData name="Shahbaz Sahi" userId="ec72c543-79d6-4727-b1d8-a8df72f18225" providerId="ADAL" clId="{39F2A364-15BC-4AFA-904A-9702937A2BD0}" dt="2021-11-18T10:09:11.414" v="153"/>
          <ac:graphicFrameMkLst>
            <pc:docMk/>
            <pc:sldMk cId="1361373730" sldId="290"/>
            <ac:graphicFrameMk id="4" creationId="{C42D9050-7433-4999-8CD8-882C2E444B5C}"/>
          </ac:graphicFrameMkLst>
        </pc:graphicFrame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883070174" sldId="290"/>
        </pc:sldMkLst>
      </pc:sldChg>
      <pc:sldChg chg="modSp new mod">
        <pc:chgData name="Shahbaz Sahi" userId="ec72c543-79d6-4727-b1d8-a8df72f18225" providerId="ADAL" clId="{39F2A364-15BC-4AFA-904A-9702937A2BD0}" dt="2021-11-18T10:15:49.021" v="196" actId="20577"/>
        <pc:sldMkLst>
          <pc:docMk/>
          <pc:sldMk cId="437503196" sldId="291"/>
        </pc:sldMkLst>
        <pc:spChg chg="mod">
          <ac:chgData name="Shahbaz Sahi" userId="ec72c543-79d6-4727-b1d8-a8df72f18225" providerId="ADAL" clId="{39F2A364-15BC-4AFA-904A-9702937A2BD0}" dt="2021-11-18T10:15:33.469" v="192"/>
          <ac:spMkLst>
            <pc:docMk/>
            <pc:sldMk cId="437503196" sldId="291"/>
            <ac:spMk id="2" creationId="{749019EB-2E40-437E-8989-A521693E6474}"/>
          </ac:spMkLst>
        </pc:spChg>
        <pc:spChg chg="mod">
          <ac:chgData name="Shahbaz Sahi" userId="ec72c543-79d6-4727-b1d8-a8df72f18225" providerId="ADAL" clId="{39F2A364-15BC-4AFA-904A-9702937A2BD0}" dt="2021-11-18T10:15:49.021" v="196" actId="20577"/>
          <ac:spMkLst>
            <pc:docMk/>
            <pc:sldMk cId="437503196" sldId="291"/>
            <ac:spMk id="3" creationId="{1B61BFCA-779C-470D-8475-90FAC2D3BB11}"/>
          </ac:spMkLst>
        </pc:sp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2211192354" sldId="291"/>
        </pc:sldMkLst>
      </pc:sldChg>
      <pc:sldChg chg="addSp delSp modSp new mod">
        <pc:chgData name="Shahbaz Sahi" userId="ec72c543-79d6-4727-b1d8-a8df72f18225" providerId="ADAL" clId="{39F2A364-15BC-4AFA-904A-9702937A2BD0}" dt="2021-11-18T10:18:35.661" v="243" actId="1076"/>
        <pc:sldMkLst>
          <pc:docMk/>
          <pc:sldMk cId="2099405056" sldId="292"/>
        </pc:sldMkLst>
        <pc:spChg chg="mod">
          <ac:chgData name="Shahbaz Sahi" userId="ec72c543-79d6-4727-b1d8-a8df72f18225" providerId="ADAL" clId="{39F2A364-15BC-4AFA-904A-9702937A2BD0}" dt="2021-11-18T10:18:26.506" v="240" actId="1076"/>
          <ac:spMkLst>
            <pc:docMk/>
            <pc:sldMk cId="2099405056" sldId="292"/>
            <ac:spMk id="2" creationId="{053FE9D6-054F-4E66-A943-4E42F4684D4F}"/>
          </ac:spMkLst>
        </pc:spChg>
        <pc:spChg chg="mod">
          <ac:chgData name="Shahbaz Sahi" userId="ec72c543-79d6-4727-b1d8-a8df72f18225" providerId="ADAL" clId="{39F2A364-15BC-4AFA-904A-9702937A2BD0}" dt="2021-11-18T10:17:55.379" v="226" actId="12"/>
          <ac:spMkLst>
            <pc:docMk/>
            <pc:sldMk cId="2099405056" sldId="292"/>
            <ac:spMk id="3" creationId="{52AABF13-0F4E-4698-AB18-C2DF4680F28D}"/>
          </ac:spMkLst>
        </pc:spChg>
        <pc:picChg chg="add del mod">
          <ac:chgData name="Shahbaz Sahi" userId="ec72c543-79d6-4727-b1d8-a8df72f18225" providerId="ADAL" clId="{39F2A364-15BC-4AFA-904A-9702937A2BD0}" dt="2021-11-18T10:18:28.168" v="241"/>
          <ac:picMkLst>
            <pc:docMk/>
            <pc:sldMk cId="2099405056" sldId="292"/>
            <ac:picMk id="5122" creationId="{D0614DF3-4F6C-461A-9F9B-43F07BB1AF26}"/>
          </ac:picMkLst>
        </pc:picChg>
        <pc:picChg chg="add mod">
          <ac:chgData name="Shahbaz Sahi" userId="ec72c543-79d6-4727-b1d8-a8df72f18225" providerId="ADAL" clId="{39F2A364-15BC-4AFA-904A-9702937A2BD0}" dt="2021-11-18T10:18:35.661" v="243" actId="1076"/>
          <ac:picMkLst>
            <pc:docMk/>
            <pc:sldMk cId="2099405056" sldId="292"/>
            <ac:picMk id="5124" creationId="{2A3BB81A-92DE-4E02-9D87-C9F3D4F1ED21}"/>
          </ac:picMkLst>
        </pc:pic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4293113605" sldId="292"/>
        </pc:sldMkLst>
      </pc:sldChg>
      <pc:sldChg chg="modSp new mod">
        <pc:chgData name="Shahbaz Sahi" userId="ec72c543-79d6-4727-b1d8-a8df72f18225" providerId="ADAL" clId="{39F2A364-15BC-4AFA-904A-9702937A2BD0}" dt="2021-11-18T10:38:47.303" v="282"/>
        <pc:sldMkLst>
          <pc:docMk/>
          <pc:sldMk cId="194873459" sldId="293"/>
        </pc:sldMkLst>
        <pc:spChg chg="mod">
          <ac:chgData name="Shahbaz Sahi" userId="ec72c543-79d6-4727-b1d8-a8df72f18225" providerId="ADAL" clId="{39F2A364-15BC-4AFA-904A-9702937A2BD0}" dt="2021-11-18T10:38:23.520" v="279"/>
          <ac:spMkLst>
            <pc:docMk/>
            <pc:sldMk cId="194873459" sldId="293"/>
            <ac:spMk id="2" creationId="{EA1C6C0D-A86A-40AC-80E3-F050EF709C34}"/>
          </ac:spMkLst>
        </pc:spChg>
        <pc:spChg chg="mod">
          <ac:chgData name="Shahbaz Sahi" userId="ec72c543-79d6-4727-b1d8-a8df72f18225" providerId="ADAL" clId="{39F2A364-15BC-4AFA-904A-9702937A2BD0}" dt="2021-11-18T10:38:47.303" v="282"/>
          <ac:spMkLst>
            <pc:docMk/>
            <pc:sldMk cId="194873459" sldId="293"/>
            <ac:spMk id="3" creationId="{9F968688-EE5A-4852-956C-E3AC2A0A61E9}"/>
          </ac:spMkLst>
        </pc:spChg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814692210" sldId="293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260741256" sldId="294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1309444329" sldId="295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2749591310" sldId="296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260889465" sldId="297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1778835476" sldId="298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580180172" sldId="299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3021189698" sldId="300"/>
        </pc:sldMkLst>
      </pc:sldChg>
      <pc:sldChg chg="del">
        <pc:chgData name="Shahbaz Sahi" userId="ec72c543-79d6-4727-b1d8-a8df72f18225" providerId="ADAL" clId="{39F2A364-15BC-4AFA-904A-9702937A2BD0}" dt="2021-11-18T09:48:04.771" v="6" actId="47"/>
        <pc:sldMkLst>
          <pc:docMk/>
          <pc:sldMk cId="3727587102" sldId="301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134841884" sldId="302"/>
        </pc:sldMkLst>
      </pc:sldChg>
      <pc:sldChg chg="del">
        <pc:chgData name="Shahbaz Sahi" userId="ec72c543-79d6-4727-b1d8-a8df72f18225" providerId="ADAL" clId="{39F2A364-15BC-4AFA-904A-9702937A2BD0}" dt="2021-11-18T09:47:55.886" v="4" actId="47"/>
        <pc:sldMkLst>
          <pc:docMk/>
          <pc:sldMk cId="1846541325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59DA7-0B73-41DC-85F5-C67CCCED20CB}" type="datetimeFigureOut">
              <a:rPr lang="en-PK" smtClean="0"/>
              <a:t>04/07/2022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05260-CD24-4250-950B-199366B996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22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05260-CD24-4250-950B-199366B99657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674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8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3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1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4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6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360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SliderThemeData-clas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GestureDetector-clas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7BAD-31F6-41B2-A2BF-0F391C95E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CSE-4078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0C33F-917B-4CFC-857C-9926D5D27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Lecture 12 and 13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Sara Masood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856AB1A3-B8D0-4CE1-A1FA-91DCCE7E7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299" y="2010616"/>
            <a:ext cx="3058835" cy="30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6C0D-A86A-40AC-80E3-F050EF70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SliderTheme</a:t>
            </a:r>
            <a:r>
              <a:rPr lang="en-US" dirty="0"/>
              <a:t> and </a:t>
            </a:r>
            <a:r>
              <a:rPr lang="en-US" dirty="0" err="1"/>
              <a:t>SliderThemeData</a:t>
            </a:r>
            <a:r>
              <a:rPr lang="en-US" dirty="0"/>
              <a:t>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8688-EE5A-4852-956C-E3AC2A0A6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Holds the color, shape, and typography values for a material design slider theme.</a:t>
            </a:r>
          </a:p>
          <a:p>
            <a:r>
              <a:rPr lang="en-US" dirty="0" err="1">
                <a:hlinkClick r:id="rId2"/>
              </a:rPr>
              <a:t>SliderThemeData</a:t>
            </a:r>
            <a:r>
              <a:rPr lang="en-US" dirty="0">
                <a:hlinkClick r:id="rId2"/>
              </a:rPr>
              <a:t> class - material library - Dart API (</a:t>
            </a:r>
            <a:r>
              <a:rPr lang="en-US" dirty="0" err="1">
                <a:hlinkClick r:id="rId2"/>
              </a:rPr>
              <a:t>flutter.dev</a:t>
            </a:r>
            <a:r>
              <a:rPr lang="en-US" dirty="0">
                <a:hlinkClick r:id="rId2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4873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C044-292F-4324-B549-69A16E50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47AD9-3CAC-4308-B6DB-A7F64BF18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51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AA36-51F6-46F1-9A1F-40721188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of the week - Continued</a:t>
            </a:r>
            <a:endParaRPr lang="en-PK" dirty="0"/>
          </a:p>
        </p:txBody>
      </p:sp>
      <p:pic>
        <p:nvPicPr>
          <p:cNvPr id="1026" name="Picture 2" descr="Finished App">
            <a:extLst>
              <a:ext uri="{FF2B5EF4-FFF2-40B4-BE49-F238E27FC236}">
                <a16:creationId xmlns:a16="http://schemas.microsoft.com/office/drawing/2014/main" id="{2B36E5A2-BAE7-424C-98FB-C783DA2E354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75" y="1895474"/>
            <a:ext cx="2421075" cy="481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7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0" name="Rectangle 74">
            <a:extLst>
              <a:ext uri="{FF2B5EF4-FFF2-40B4-BE49-F238E27FC236}">
                <a16:creationId xmlns:a16="http://schemas.microsoft.com/office/drawing/2014/main" id="{206E80FF-5363-4EBB-97FF-C84D9EA35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1"/>
            <a:ext cx="12191999" cy="6309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76">
            <a:extLst>
              <a:ext uri="{FF2B5EF4-FFF2-40B4-BE49-F238E27FC236}">
                <a16:creationId xmlns:a16="http://schemas.microsoft.com/office/drawing/2014/main" id="{7619E46E-5263-4C6C-A732-9633475D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38174"/>
            <a:ext cx="3705323" cy="5762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1CFEF-1C6D-473C-A792-D2440FCF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189" y="1209184"/>
            <a:ext cx="3089189" cy="473441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Flutter – Splitting App into Widgets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082" name="Rectangle 78">
            <a:extLst>
              <a:ext uri="{FF2B5EF4-FFF2-40B4-BE49-F238E27FC236}">
                <a16:creationId xmlns:a16="http://schemas.microsoft.com/office/drawing/2014/main" id="{3F3E0626-6A9F-400F-9C6C-BDED16912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3" name="Rectangle 80">
            <a:extLst>
              <a:ext uri="{FF2B5EF4-FFF2-40B4-BE49-F238E27FC236}">
                <a16:creationId xmlns:a16="http://schemas.microsoft.com/office/drawing/2014/main" id="{6947DC32-8EA1-434F-BB8A-E6CDA90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4" name="Rectangle 82">
            <a:extLst>
              <a:ext uri="{FF2B5EF4-FFF2-40B4-BE49-F238E27FC236}">
                <a16:creationId xmlns:a16="http://schemas.microsoft.com/office/drawing/2014/main" id="{3012DDC2-F706-47ED-B95F-79213E2D0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85" name="Rectangle 84">
            <a:extLst>
              <a:ext uri="{FF2B5EF4-FFF2-40B4-BE49-F238E27FC236}">
                <a16:creationId xmlns:a16="http://schemas.microsoft.com/office/drawing/2014/main" id="{CFAE0A1E-0F18-4974-802F-0E6AE1F55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1923" y="654222"/>
            <a:ext cx="3702878" cy="243784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C8B3130-F4E6-4CCF-98BD-38B1779F6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7" r="2" b="2"/>
          <a:stretch/>
        </p:blipFill>
        <p:spPr bwMode="auto">
          <a:xfrm>
            <a:off x="4382798" y="852980"/>
            <a:ext cx="3397924" cy="20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AE37667-8487-41BA-AD09-708A8B768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 r="2" b="17886"/>
          <a:stretch/>
        </p:blipFill>
        <p:spPr bwMode="auto">
          <a:xfrm>
            <a:off x="8188827" y="860917"/>
            <a:ext cx="3400442" cy="20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6" name="Rectangle 86">
            <a:extLst>
              <a:ext uri="{FF2B5EF4-FFF2-40B4-BE49-F238E27FC236}">
                <a16:creationId xmlns:a16="http://schemas.microsoft.com/office/drawing/2014/main" id="{3372E1CD-CBE8-4674-A9FE-54B4AC851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6239" y="654222"/>
            <a:ext cx="3702878" cy="243784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6638-08A7-43B8-9720-7E7043B5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3425295"/>
            <a:ext cx="6864154" cy="2800477"/>
          </a:xfrm>
        </p:spPr>
        <p:txBody>
          <a:bodyPr>
            <a:normAutofit/>
          </a:bodyPr>
          <a:lstStyle/>
          <a:p>
            <a:r>
              <a:rPr lang="en-US" dirty="0"/>
              <a:t>Splitting an app into widgets refers to the breaking up of large widgets into smaller, more manageable widgets which can be inferred as smaller chunks of codes. 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95297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81C-EBB2-4B9C-BEDD-AF85838B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GestureDetector</a:t>
            </a:r>
            <a:r>
              <a:rPr lang="en-US" dirty="0"/>
              <a:t>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ED2CA-CF44-4C06-AA3A-58E4F29B2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widget that detects gestures.</a:t>
            </a:r>
          </a:p>
          <a:p>
            <a:r>
              <a:rPr lang="en-US" dirty="0"/>
              <a:t>Attempts to recognize gestures that correspond to its non-null callbacks.</a:t>
            </a:r>
          </a:p>
          <a:p>
            <a:r>
              <a:rPr lang="en-US" dirty="0" err="1">
                <a:hlinkClick r:id="rId2"/>
              </a:rPr>
              <a:t>GestureDetector</a:t>
            </a:r>
            <a:r>
              <a:rPr lang="en-US" dirty="0">
                <a:hlinkClick r:id="rId2"/>
              </a:rPr>
              <a:t> class - widgets library - Dart API (</a:t>
            </a:r>
            <a:r>
              <a:rPr lang="en-US" dirty="0" err="1">
                <a:hlinkClick r:id="rId2"/>
              </a:rPr>
              <a:t>flutter.dev</a:t>
            </a:r>
            <a:r>
              <a:rPr lang="en-US" dirty="0">
                <a:hlinkClick r:id="rId2"/>
              </a:rPr>
              <a:t>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02436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D81C-EBB2-4B9C-BEDD-AF85838B9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GestureDetector</a:t>
            </a:r>
            <a:r>
              <a:rPr lang="en-US" dirty="0"/>
              <a:t>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ED2CA-CF44-4C06-AA3A-58E4F29B2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7121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		</a:t>
            </a:r>
            <a:r>
              <a:rPr lang="en-US" sz="2900" b="1" dirty="0" err="1">
                <a:latin typeface="Consolas" panose="020B0609020204030204" pitchFamily="49" charset="0"/>
              </a:rPr>
              <a:t>GestureDetector</a:t>
            </a:r>
            <a:r>
              <a:rPr lang="en-US" sz="29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</a:t>
            </a:r>
            <a:r>
              <a:rPr lang="en-US" sz="2900" b="1" dirty="0" err="1">
                <a:latin typeface="Consolas" panose="020B0609020204030204" pitchFamily="49" charset="0"/>
              </a:rPr>
              <a:t>onTap</a:t>
            </a:r>
            <a:r>
              <a:rPr lang="en-US" sz="2900" b="1" dirty="0">
                <a:latin typeface="Consolas" panose="020B0609020204030204" pitchFamily="49" charset="0"/>
              </a:rPr>
              <a:t>: () {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  </a:t>
            </a:r>
            <a:r>
              <a:rPr lang="en-US" sz="2900" b="1" dirty="0" err="1">
                <a:latin typeface="Consolas" panose="020B0609020204030204" pitchFamily="49" charset="0"/>
              </a:rPr>
              <a:t>setState</a:t>
            </a:r>
            <a:r>
              <a:rPr lang="en-US" sz="2900" b="1" dirty="0">
                <a:latin typeface="Consolas" panose="020B0609020204030204" pitchFamily="49" charset="0"/>
              </a:rPr>
              <a:t>(() {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				_</a:t>
            </a:r>
            <a:r>
              <a:rPr lang="en-US" sz="2900" b="1" dirty="0" err="1">
                <a:latin typeface="Consolas" panose="020B0609020204030204" pitchFamily="49" charset="0"/>
              </a:rPr>
              <a:t>lightIsOn</a:t>
            </a:r>
            <a:r>
              <a:rPr lang="en-US" sz="2900" b="1" dirty="0">
                <a:latin typeface="Consolas" panose="020B0609020204030204" pitchFamily="49" charset="0"/>
              </a:rPr>
              <a:t> = !_</a:t>
            </a:r>
            <a:r>
              <a:rPr lang="en-US" sz="2900" b="1" dirty="0" err="1">
                <a:latin typeface="Consolas" panose="020B0609020204030204" pitchFamily="49" charset="0"/>
              </a:rPr>
              <a:t>lightIsOn</a:t>
            </a:r>
            <a:r>
              <a:rPr lang="en-US" sz="29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  });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},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child: Container(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  color: Colors.yellow.shade600,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                padding: const </a:t>
            </a:r>
            <a:r>
              <a:rPr lang="en-US" sz="2900" b="1" dirty="0" err="1">
                <a:latin typeface="Consolas" panose="020B0609020204030204" pitchFamily="49" charset="0"/>
              </a:rPr>
              <a:t>EdgeInsets.all</a:t>
            </a:r>
            <a:r>
              <a:rPr lang="en-US" sz="2900" b="1" dirty="0">
                <a:latin typeface="Consolas" panose="020B0609020204030204" pitchFamily="49" charset="0"/>
              </a:rPr>
              <a:t>(8),</a:t>
            </a:r>
          </a:p>
          <a:p>
            <a:pPr marL="0" indent="0">
              <a:buNone/>
            </a:pPr>
            <a:r>
              <a:rPr lang="en-US" sz="2900" b="1" dirty="0">
                <a:latin typeface="Consolas" panose="020B0609020204030204" pitchFamily="49" charset="0"/>
              </a:rPr>
              <a:t>				 child: Text(_</a:t>
            </a:r>
            <a:r>
              <a:rPr lang="en-US" sz="2900" b="1" dirty="0" err="1">
                <a:latin typeface="Consolas" panose="020B0609020204030204" pitchFamily="49" charset="0"/>
              </a:rPr>
              <a:t>lightIsOn</a:t>
            </a:r>
            <a:r>
              <a:rPr lang="en-US" sz="2900" b="1" dirty="0">
                <a:latin typeface="Consolas" panose="020B0609020204030204" pitchFamily="49" charset="0"/>
              </a:rPr>
              <a:t> ? 'TURN LIGHT OFF' : 'TURN LIGHT ON'),),</a:t>
            </a:r>
            <a:endParaRPr lang="en-PK" sz="2900" b="1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1A7203-994B-4178-B3FA-8DDF4AC9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603" y="2758079"/>
            <a:ext cx="2221980" cy="19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3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8028-B084-4515-878F-4517468C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Operator in Dart and Flutter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E570-BFE9-4139-8B57-63DCF8E1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Syntax</a:t>
            </a: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 </a:t>
            </a:r>
            <a:r>
              <a:rPr lang="en-US" sz="20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exprIfTrue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0" dirty="0">
                <a:solidFill>
                  <a:srgbClr val="6666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exprIfFalse</a:t>
            </a:r>
            <a:endParaRPr lang="en-US" sz="20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</a:p>
          <a:p>
            <a:pPr marL="3240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String message(bool </a:t>
            </a:r>
            <a:r>
              <a:rPr lang="en-US" sz="2000" dirty="0" err="1">
                <a:latin typeface="Consolas" panose="020B0609020204030204" pitchFamily="49" charset="0"/>
              </a:rPr>
              <a:t>isValid</a:t>
            </a:r>
            <a:r>
              <a:rPr lang="en-US" sz="2000" dirty="0">
                <a:latin typeface="Consolas" panose="020B0609020204030204" pitchFamily="49" charset="0"/>
              </a:rPr>
              <a:t>) {</a:t>
            </a:r>
          </a:p>
          <a:p>
            <a:pPr marL="3240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  return </a:t>
            </a:r>
            <a:r>
              <a:rPr lang="en-US" sz="2000" dirty="0" err="1">
                <a:latin typeface="Consolas" panose="020B0609020204030204" pitchFamily="49" charset="0"/>
              </a:rPr>
              <a:t>isValid</a:t>
            </a:r>
            <a:r>
              <a:rPr lang="en-US" sz="2000" dirty="0">
                <a:latin typeface="Consolas" panose="020B0609020204030204" pitchFamily="49" charset="0"/>
              </a:rPr>
              <a:t> ? 'This is valid' : 'This is not valid';</a:t>
            </a:r>
          </a:p>
          <a:p>
            <a:pPr marL="3240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}</a:t>
            </a:r>
            <a:endParaRPr lang="en-PK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6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FCE7E-77F0-4B91-8C6B-CE004F7C8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Enums In Dart and Flutter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4907-E86D-4896-A584-4EBE12248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677504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In Dart, Enums are a special kind of class used to represent a fixed number of constant values</a:t>
            </a:r>
          </a:p>
          <a:p>
            <a:pPr marL="0" indent="0">
              <a:buNone/>
            </a:pPr>
            <a:r>
              <a:rPr lang="en-US" sz="2000" b="1" dirty="0" err="1">
                <a:latin typeface="Consolas" panose="020B0609020204030204" pitchFamily="49" charset="0"/>
              </a:rPr>
              <a:t>enum</a:t>
            </a:r>
            <a:r>
              <a:rPr lang="en-US" sz="2000" b="1" dirty="0">
                <a:latin typeface="Consolas" panose="020B0609020204030204" pitchFamily="49" charset="0"/>
              </a:rPr>
              <a:t> Result {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 err="1">
                <a:latin typeface="Consolas" panose="020B0609020204030204" pitchFamily="49" charset="0"/>
              </a:rPr>
              <a:t>LoginSuccess</a:t>
            </a:r>
            <a:r>
              <a:rPr lang="en-US" sz="2000" b="1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</a:t>
            </a:r>
            <a:r>
              <a:rPr lang="en-US" sz="2000" b="1" dirty="0" err="1">
                <a:latin typeface="Consolas" panose="020B0609020204030204" pitchFamily="49" charset="0"/>
              </a:rPr>
              <a:t>LoginFail</a:t>
            </a: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void main(){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var result = </a:t>
            </a:r>
            <a:r>
              <a:rPr lang="en-US" sz="2000" b="1" dirty="0" err="1">
                <a:latin typeface="Consolas" panose="020B0609020204030204" pitchFamily="49" charset="0"/>
              </a:rPr>
              <a:t>Result.LoginSuccess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switch(result){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case </a:t>
            </a:r>
            <a:r>
              <a:rPr lang="en-US" sz="2000" b="1" dirty="0" err="1">
                <a:latin typeface="Consolas" panose="020B0609020204030204" pitchFamily="49" charset="0"/>
              </a:rPr>
              <a:t>Result.LoginSuccess</a:t>
            </a:r>
            <a:r>
              <a:rPr lang="en-US" sz="2000" b="1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   print("Login successfully");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   break;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case </a:t>
            </a:r>
            <a:r>
              <a:rPr lang="en-US" sz="2000" b="1" dirty="0" err="1">
                <a:latin typeface="Consolas" panose="020B0609020204030204" pitchFamily="49" charset="0"/>
              </a:rPr>
              <a:t>Result.LoginFail</a:t>
            </a:r>
            <a:r>
              <a:rPr lang="en-US" sz="2000" b="1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   print("Mobile or email invalid");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         break;}}</a:t>
            </a:r>
          </a:p>
        </p:txBody>
      </p:sp>
    </p:spTree>
    <p:extLst>
      <p:ext uri="{BB962C8B-B14F-4D97-AF65-F5344CB8AC3E}">
        <p14:creationId xmlns:p14="http://schemas.microsoft.com/office/powerpoint/2010/main" val="136137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19EB-2E40-437E-8989-A521693E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class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1BFCA-779C-470D-8475-90FAC2D3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Material Design slider.</a:t>
            </a:r>
          </a:p>
          <a:p>
            <a:r>
              <a:rPr lang="en-US" dirty="0"/>
              <a:t>Used to select from a range of values.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3750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E9D6-054F-4E66-A943-4E42F468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Slider class - Example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ABF13-0F4E-4698-AB18-C2DF4680F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double _</a:t>
            </a:r>
            <a:r>
              <a:rPr lang="en-US" b="1" dirty="0" err="1">
                <a:latin typeface="Consolas" panose="020B0609020204030204" pitchFamily="49" charset="0"/>
              </a:rPr>
              <a:t>currentSliderValue</a:t>
            </a:r>
            <a:r>
              <a:rPr lang="en-US" b="1" dirty="0">
                <a:latin typeface="Consolas" panose="020B0609020204030204" pitchFamily="49" charset="0"/>
              </a:rPr>
              <a:t> = 20;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Slider(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value: _</a:t>
            </a:r>
            <a:r>
              <a:rPr lang="en-US" b="1" dirty="0" err="1">
                <a:latin typeface="Consolas" panose="020B0609020204030204" pitchFamily="49" charset="0"/>
              </a:rPr>
              <a:t>currentSliderValue</a:t>
            </a:r>
            <a:r>
              <a:rPr lang="en-US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min: 0,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max: 100,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divisions: 5,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label: _</a:t>
            </a:r>
            <a:r>
              <a:rPr lang="en-US" b="1" dirty="0" err="1">
                <a:latin typeface="Consolas" panose="020B0609020204030204" pitchFamily="49" charset="0"/>
              </a:rPr>
              <a:t>currentSliderValue.round</a:t>
            </a:r>
            <a:r>
              <a:rPr lang="en-US" b="1" dirty="0">
                <a:latin typeface="Consolas" panose="020B0609020204030204" pitchFamily="49" charset="0"/>
              </a:rPr>
              <a:t>().</a:t>
            </a:r>
            <a:r>
              <a:rPr lang="en-US" b="1" dirty="0" err="1">
                <a:latin typeface="Consolas" panose="020B0609020204030204" pitchFamily="49" charset="0"/>
              </a:rPr>
              <a:t>toString</a:t>
            </a:r>
            <a:r>
              <a:rPr lang="en-US" b="1" dirty="0"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onChanged</a:t>
            </a:r>
            <a:r>
              <a:rPr lang="en-US" b="1" dirty="0">
                <a:latin typeface="Consolas" panose="020B0609020204030204" pitchFamily="49" charset="0"/>
              </a:rPr>
              <a:t>: (double value) {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  </a:t>
            </a:r>
            <a:r>
              <a:rPr lang="en-US" b="1" dirty="0" err="1">
                <a:latin typeface="Consolas" panose="020B0609020204030204" pitchFamily="49" charset="0"/>
              </a:rPr>
              <a:t>setState</a:t>
            </a:r>
            <a:r>
              <a:rPr lang="en-US" b="1" dirty="0">
                <a:latin typeface="Consolas" panose="020B0609020204030204" pitchFamily="49" charset="0"/>
              </a:rPr>
              <a:t>(() {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    _</a:t>
            </a:r>
            <a:r>
              <a:rPr lang="en-US" b="1" dirty="0" err="1">
                <a:latin typeface="Consolas" panose="020B0609020204030204" pitchFamily="49" charset="0"/>
              </a:rPr>
              <a:t>currentSliderValue</a:t>
            </a:r>
            <a:r>
              <a:rPr lang="en-US" b="1" dirty="0">
                <a:latin typeface="Consolas" panose="020B0609020204030204" pitchFamily="49" charset="0"/>
              </a:rPr>
              <a:t> = value;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});},);}</a:t>
            </a:r>
            <a:endParaRPr lang="en-PK" b="1" dirty="0">
              <a:latin typeface="Consolas" panose="020B0609020204030204" pitchFamily="49" charset="0"/>
            </a:endParaRPr>
          </a:p>
        </p:txBody>
      </p:sp>
      <p:pic>
        <p:nvPicPr>
          <p:cNvPr id="5124" name="Picture 4" descr="A slider widget, consisting of 5 divisions and showing the default value&#10;indicator.">
            <a:extLst>
              <a:ext uri="{FF2B5EF4-FFF2-40B4-BE49-F238E27FC236}">
                <a16:creationId xmlns:a16="http://schemas.microsoft.com/office/drawing/2014/main" id="{2A3BB81A-92DE-4E02-9D87-C9F3D4F1E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907" y="1947241"/>
            <a:ext cx="56769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40505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3727FEAE1EA4BA709ADDE56669827" ma:contentTypeVersion="14" ma:contentTypeDescription="Create a new document." ma:contentTypeScope="" ma:versionID="68d83897c970078d215df57558967221">
  <xsd:schema xmlns:xsd="http://www.w3.org/2001/XMLSchema" xmlns:xs="http://www.w3.org/2001/XMLSchema" xmlns:p="http://schemas.microsoft.com/office/2006/metadata/properties" xmlns:ns3="f3bb246d-5384-49a5-957b-38d5157b8ae0" xmlns:ns4="56e6d0ec-24c1-41bb-96a5-23e5a768b12e" targetNamespace="http://schemas.microsoft.com/office/2006/metadata/properties" ma:root="true" ma:fieldsID="29f513fd8615cd4ac5e35d5c4ca95835" ns3:_="" ns4:_="">
    <xsd:import namespace="f3bb246d-5384-49a5-957b-38d5157b8ae0"/>
    <xsd:import namespace="56e6d0ec-24c1-41bb-96a5-23e5a768b1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b246d-5384-49a5-957b-38d5157b8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6d0ec-24c1-41bb-96a5-23e5a768b1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25B51F-BDF6-4FDD-B141-6253A267BF5F}">
  <ds:schemaRefs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56e6d0ec-24c1-41bb-96a5-23e5a768b12e"/>
    <ds:schemaRef ds:uri="f3bb246d-5384-49a5-957b-38d5157b8ae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2A76E2-2ED7-4B0E-98E1-5E2D37CD6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b246d-5384-49a5-957b-38d5157b8ae0"/>
    <ds:schemaRef ds:uri="56e6d0ec-24c1-41bb-96a5-23e5a768b1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E2B0B0-D8AE-4F9D-80E5-7FE8EEF4B6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2371</TotalTime>
  <Words>387</Words>
  <Application>Microsoft Office PowerPoint</Application>
  <PresentationFormat>Widescreen</PresentationFormat>
  <Paragraphs>64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Consolas</vt:lpstr>
      <vt:lpstr>Gill Sans MT</vt:lpstr>
      <vt:lpstr>Wingdings 2</vt:lpstr>
      <vt:lpstr>Dividend</vt:lpstr>
      <vt:lpstr>CSE-4078 Mobile Application Development</vt:lpstr>
      <vt:lpstr>App of the week - Continued</vt:lpstr>
      <vt:lpstr>Flutter – Splitting App into Widgets</vt:lpstr>
      <vt:lpstr>GestureDetector class</vt:lpstr>
      <vt:lpstr>GestureDetector class</vt:lpstr>
      <vt:lpstr>Ternary Operator in Dart and Flutter</vt:lpstr>
      <vt:lpstr>Enums In Dart and Flutter</vt:lpstr>
      <vt:lpstr>Slider class</vt:lpstr>
      <vt:lpstr>Slider class - Example</vt:lpstr>
      <vt:lpstr>SliderTheme and SliderThemeData class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Sara Masood</dc:creator>
  <cp:lastModifiedBy>Sara Masood</cp:lastModifiedBy>
  <cp:revision>70</cp:revision>
  <dcterms:created xsi:type="dcterms:W3CDTF">2021-10-01T05:55:09Z</dcterms:created>
  <dcterms:modified xsi:type="dcterms:W3CDTF">2022-04-08T05:45:56Z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0x010100ECA3727FEAE1EA4BA709ADDE56669827</vt:lpwstr>
  </property>
</Properties>
</file>